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10058400" cx="7772400"/>
  <p:notesSz cx="6858000" cy="9144000"/>
  <p:embeddedFontLst>
    <p:embeddedFont>
      <p:font typeface="Quicksand"/>
      <p:regular r:id="rId7"/>
      <p:bold r:id="rId8"/>
    </p:embeddedFont>
    <p:embeddedFont>
      <p:font typeface="Comfortaa"/>
      <p:regular r:id="rId9"/>
      <p:bold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 uri="GoogleSlidesCustomDataVersion2">
      <go:slidesCustomData xmlns:go="http://customooxmlschemas.google.com/" r:id="rId11" roundtripDataSignature="AMtx7mi2idAS4nadh05SnBWZQ5mwSp+cf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font" Target="fonts/Comfortaa-bold.fntdata"/><Relationship Id="rId9" Type="http://schemas.openxmlformats.org/officeDocument/2006/relationships/font" Target="fonts/Comfortaa-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Quicksand-regular.fntdata"/><Relationship Id="rId8" Type="http://schemas.openxmlformats.org/officeDocument/2006/relationships/font" Target="fonts/Quicksand-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4"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 name="Shape 9"/>
        <p:cNvGrpSpPr/>
        <p:nvPr/>
      </p:nvGrpSpPr>
      <p:grpSpPr>
        <a:xfrm>
          <a:off x="0" y="0"/>
          <a:ext cx="0" cy="0"/>
          <a:chOff x="0" y="0"/>
          <a:chExt cx="0" cy="0"/>
        </a:xfrm>
      </p:grpSpPr>
      <p:sp>
        <p:nvSpPr>
          <p:cNvPr id="10" name="Google Shape;10;p1:notes"/>
          <p:cNvSpPr/>
          <p:nvPr>
            <p:ph idx="2" type="sldImg"/>
          </p:nvPr>
        </p:nvSpPr>
        <p:spPr>
          <a:xfrm>
            <a:off x="2104484"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 name="Google Shape;1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pT Landscape" type="title">
  <p:cSld name="TITLE">
    <p:spTree>
      <p:nvGrpSpPr>
        <p:cNvPr id="7" name="Shape 7"/>
        <p:cNvGrpSpPr/>
        <p:nvPr/>
      </p:nvGrpSpPr>
      <p:grpSpPr>
        <a:xfrm>
          <a:off x="0" y="0"/>
          <a:ext cx="0" cy="0"/>
          <a:chOff x="0" y="0"/>
          <a:chExt cx="0" cy="0"/>
        </a:xfrm>
      </p:grpSpPr>
      <p:sp>
        <p:nvSpPr>
          <p:cNvPr id="8" name="Google Shape;8;p3"/>
          <p:cNvSpPr txBox="1"/>
          <p:nvPr>
            <p:ph idx="12" type="sldNum"/>
          </p:nvPr>
        </p:nvSpPr>
        <p:spPr>
          <a:xfrm>
            <a:off x="7201589" y="9119180"/>
            <a:ext cx="466500" cy="769800"/>
          </a:xfrm>
          <a:prstGeom prst="rect">
            <a:avLst/>
          </a:prstGeom>
          <a:noFill/>
          <a:ln>
            <a:noFill/>
          </a:ln>
        </p:spPr>
        <p:txBody>
          <a:bodyPr anchorCtr="0" anchor="ctr" bIns="113100" lIns="113100" spcFirstLastPara="1" rIns="113100" wrap="square" tIns="1131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idx="12" type="sldNum"/>
          </p:nvPr>
        </p:nvSpPr>
        <p:spPr>
          <a:xfrm>
            <a:off x="7201589" y="9119180"/>
            <a:ext cx="466500" cy="769800"/>
          </a:xfrm>
          <a:prstGeom prst="rect">
            <a:avLst/>
          </a:prstGeom>
          <a:noFill/>
          <a:ln>
            <a:noFill/>
          </a:ln>
        </p:spPr>
        <p:txBody>
          <a:bodyPr anchorCtr="0" anchor="ctr" bIns="113100" lIns="113100" spcFirstLastPara="1" rIns="113100" wrap="square" tIns="1131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hyperlink" Target="mailto:NHEattendance@henry.k12.ga.us" TargetMode="External"/><Relationship Id="rId9"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1.png"/><Relationship Id="rId7" Type="http://schemas.openxmlformats.org/officeDocument/2006/relationships/image" Target="../media/image2.png"/><Relationship Id="rId8"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 name="Shape 12"/>
        <p:cNvGrpSpPr/>
        <p:nvPr/>
      </p:nvGrpSpPr>
      <p:grpSpPr>
        <a:xfrm>
          <a:off x="0" y="0"/>
          <a:ext cx="0" cy="0"/>
          <a:chOff x="0" y="0"/>
          <a:chExt cx="0" cy="0"/>
        </a:xfrm>
      </p:grpSpPr>
      <p:sp>
        <p:nvSpPr>
          <p:cNvPr id="13" name="Google Shape;13;p1"/>
          <p:cNvSpPr/>
          <p:nvPr/>
        </p:nvSpPr>
        <p:spPr>
          <a:xfrm>
            <a:off x="281975" y="2491500"/>
            <a:ext cx="3454200" cy="2644500"/>
          </a:xfrm>
          <a:prstGeom prst="rect">
            <a:avLst/>
          </a:prstGeom>
          <a:noFill/>
          <a:ln cap="flat" cmpd="sng" w="381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b="0" i="0" lang="en" sz="1200" u="none" cap="none" strike="noStrike">
                <a:solidFill>
                  <a:schemeClr val="dk1"/>
                </a:solidFill>
                <a:latin typeface="Quicksand"/>
                <a:ea typeface="Quicksand"/>
                <a:cs typeface="Quicksand"/>
                <a:sym typeface="Quicksand"/>
              </a:rPr>
              <a:t>10/7 Robotics Club </a:t>
            </a:r>
            <a:endParaRPr b="0" i="0" sz="1200" u="none" cap="none" strike="noStrike">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b="0" i="0" lang="en" sz="1200" u="none" cap="none" strike="noStrike">
                <a:solidFill>
                  <a:schemeClr val="dk1"/>
                </a:solidFill>
                <a:latin typeface="Quicksand"/>
                <a:ea typeface="Quicksand"/>
                <a:cs typeface="Quicksand"/>
                <a:sym typeface="Quicksand"/>
              </a:rPr>
              <a:t>10/9 Noble Knights Meeting</a:t>
            </a:r>
            <a:endParaRPr b="0" i="0" sz="1200" u="none" cap="none" strike="noStrike">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b="0" i="0" lang="en" sz="1200" u="none" cap="none" strike="noStrike">
                <a:solidFill>
                  <a:schemeClr val="dk1"/>
                </a:solidFill>
                <a:latin typeface="Quicksand"/>
                <a:ea typeface="Quicksand"/>
                <a:cs typeface="Quicksand"/>
                <a:sym typeface="Quicksand"/>
              </a:rPr>
              <a:t>10/10 Talent Show @ 6:30 p.m.</a:t>
            </a:r>
            <a:endParaRPr b="0" i="0" sz="1200" u="none" cap="none" strike="noStrike">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b="0" i="0" lang="en" sz="1200" u="none" cap="none" strike="noStrike">
                <a:solidFill>
                  <a:schemeClr val="dk1"/>
                </a:solidFill>
                <a:latin typeface="Quicksand"/>
                <a:ea typeface="Quicksand"/>
                <a:cs typeface="Quicksand"/>
                <a:sym typeface="Quicksand"/>
              </a:rPr>
              <a:t>10/11 Early Release @ 11:10 </a:t>
            </a:r>
            <a:endParaRPr b="0" i="0" sz="1200" u="none" cap="none" strike="noStrike">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lang="en" sz="1200">
                <a:solidFill>
                  <a:schemeClr val="dk1"/>
                </a:solidFill>
                <a:latin typeface="Quicksand"/>
                <a:ea typeface="Quicksand"/>
                <a:cs typeface="Quicksand"/>
                <a:sym typeface="Quicksand"/>
              </a:rPr>
              <a:t>10/17 50th Day of School</a:t>
            </a:r>
            <a:endParaRPr sz="1200">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lang="en" sz="1200">
                <a:solidFill>
                  <a:schemeClr val="dk1"/>
                </a:solidFill>
                <a:latin typeface="Quicksand"/>
                <a:ea typeface="Quicksand"/>
                <a:cs typeface="Quicksand"/>
                <a:sym typeface="Quicksand"/>
              </a:rPr>
              <a:t>10/18  Kona Ice</a:t>
            </a:r>
            <a:endParaRPr sz="1200">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lang="en" sz="1200">
                <a:solidFill>
                  <a:schemeClr val="dk1"/>
                </a:solidFill>
                <a:latin typeface="Quicksand"/>
                <a:ea typeface="Quicksand"/>
                <a:cs typeface="Quicksand"/>
                <a:sym typeface="Quicksand"/>
              </a:rPr>
              <a:t>10/21 Beta Meeting</a:t>
            </a:r>
            <a:endParaRPr sz="1200">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lang="en" sz="1200">
                <a:solidFill>
                  <a:schemeClr val="dk1"/>
                </a:solidFill>
                <a:latin typeface="Quicksand"/>
                <a:ea typeface="Quicksand"/>
                <a:cs typeface="Quicksand"/>
                <a:sym typeface="Quicksand"/>
              </a:rPr>
              <a:t>10/23 Super Girls </a:t>
            </a:r>
            <a:endParaRPr sz="1200">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lang="en" sz="1200">
                <a:solidFill>
                  <a:schemeClr val="dk1"/>
                </a:solidFill>
                <a:latin typeface="Quicksand"/>
                <a:ea typeface="Quicksand"/>
                <a:cs typeface="Quicksand"/>
                <a:sym typeface="Quicksand"/>
              </a:rPr>
              <a:t>10/25 Pink Out ( more info. to come)</a:t>
            </a:r>
            <a:endParaRPr sz="1200">
              <a:solidFill>
                <a:schemeClr val="dk1"/>
              </a:solidFill>
              <a:latin typeface="Quicksand"/>
              <a:ea typeface="Quicksand"/>
              <a:cs typeface="Quicksand"/>
              <a:sym typeface="Quicksand"/>
            </a:endParaRPr>
          </a:p>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Quicksand"/>
              <a:ea typeface="Quicksand"/>
              <a:cs typeface="Quicksand"/>
              <a:sym typeface="Quicksand"/>
            </a:endParaRPr>
          </a:p>
        </p:txBody>
      </p:sp>
      <p:sp>
        <p:nvSpPr>
          <p:cNvPr id="14" name="Google Shape;14;p1"/>
          <p:cNvSpPr/>
          <p:nvPr/>
        </p:nvSpPr>
        <p:spPr>
          <a:xfrm>
            <a:off x="4033850" y="2701050"/>
            <a:ext cx="3454200" cy="5382300"/>
          </a:xfrm>
          <a:prstGeom prst="rect">
            <a:avLst/>
          </a:prstGeom>
          <a:noFill/>
          <a:ln cap="flat" cmpd="sng" w="381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304800" lvl="0" marL="457200" marR="0" rtl="0" algn="l">
              <a:lnSpc>
                <a:spcPct val="100000"/>
              </a:lnSpc>
              <a:spcBef>
                <a:spcPts val="0"/>
              </a:spcBef>
              <a:spcAft>
                <a:spcPts val="0"/>
              </a:spcAft>
              <a:buClr>
                <a:schemeClr val="dk1"/>
              </a:buClr>
              <a:buSzPts val="1200"/>
              <a:buFont typeface="Quicksand"/>
              <a:buChar char="●"/>
            </a:pPr>
            <a:r>
              <a:rPr b="0" i="0" lang="en" sz="1200" u="none" cap="none" strike="noStrike">
                <a:solidFill>
                  <a:schemeClr val="dk1"/>
                </a:solidFill>
                <a:latin typeface="Quicksand"/>
                <a:ea typeface="Quicksand"/>
                <a:cs typeface="Quicksand"/>
                <a:sym typeface="Quicksand"/>
              </a:rPr>
              <a:t>We will be switching from our S</a:t>
            </a:r>
            <a:r>
              <a:rPr lang="en" sz="1200">
                <a:solidFill>
                  <a:schemeClr val="dk1"/>
                </a:solidFill>
                <a:latin typeface="Quicksand"/>
                <a:ea typeface="Quicksand"/>
                <a:cs typeface="Quicksand"/>
                <a:sym typeface="Quicksand"/>
              </a:rPr>
              <a:t>ocial Studies</a:t>
            </a:r>
            <a:r>
              <a:rPr b="0" i="0" lang="en" sz="1200" u="none" cap="none" strike="noStrike">
                <a:solidFill>
                  <a:schemeClr val="dk1"/>
                </a:solidFill>
                <a:latin typeface="Quicksand"/>
                <a:ea typeface="Quicksand"/>
                <a:cs typeface="Quicksand"/>
                <a:sym typeface="Quicksand"/>
              </a:rPr>
              <a:t> Unit to our new S</a:t>
            </a:r>
            <a:r>
              <a:rPr lang="en" sz="1200">
                <a:solidFill>
                  <a:schemeClr val="dk1"/>
                </a:solidFill>
                <a:latin typeface="Quicksand"/>
                <a:ea typeface="Quicksand"/>
                <a:cs typeface="Quicksand"/>
                <a:sym typeface="Quicksand"/>
              </a:rPr>
              <a:t>cience</a:t>
            </a:r>
            <a:r>
              <a:rPr b="0" i="0" lang="en" sz="1200" u="none" cap="none" strike="noStrike">
                <a:solidFill>
                  <a:schemeClr val="dk1"/>
                </a:solidFill>
                <a:latin typeface="Quicksand"/>
                <a:ea typeface="Quicksand"/>
                <a:cs typeface="Quicksand"/>
                <a:sym typeface="Quicksand"/>
              </a:rPr>
              <a:t> Unit. </a:t>
            </a:r>
            <a:endParaRPr b="0" i="0" sz="1200" u="none" cap="none" strike="noStrike">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b="1" i="0" lang="en" sz="1200" u="none" cap="none" strike="noStrike">
                <a:solidFill>
                  <a:schemeClr val="dk1"/>
                </a:solidFill>
                <a:latin typeface="Quicksand"/>
                <a:ea typeface="Quicksand"/>
                <a:cs typeface="Quicksand"/>
                <a:sym typeface="Quicksand"/>
              </a:rPr>
              <a:t>NHE Cafe </a:t>
            </a:r>
            <a:r>
              <a:rPr b="0" i="0" lang="en" sz="1200" u="none" cap="none" strike="noStrike">
                <a:solidFill>
                  <a:schemeClr val="dk1"/>
                </a:solidFill>
                <a:latin typeface="Quicksand"/>
                <a:ea typeface="Quicksand"/>
                <a:cs typeface="Quicksand"/>
                <a:sym typeface="Quicksand"/>
              </a:rPr>
              <a:t>Parents or guests (must be on the yellow card) may begin eating lunch in the NHE Cafe this week. The NHE Cafe is near the office and is supervised at all times. This is an added safety feature at NHE. You may bring your child lunch or buy a school lunch. Students will meet you in the cafe and when lunch is finished you will proceed directly to the front office. Please adhere to the following days as that’s how our coverage is planned.</a:t>
            </a:r>
            <a:endParaRPr b="0" i="0" sz="1200" u="none" cap="none" strike="noStrike">
              <a:solidFill>
                <a:schemeClr val="dk1"/>
              </a:solidFill>
              <a:latin typeface="Quicksand"/>
              <a:ea typeface="Quicksand"/>
              <a:cs typeface="Quicksand"/>
              <a:sym typeface="Quicksand"/>
            </a:endParaRPr>
          </a:p>
          <a:p>
            <a:pPr indent="-304800" lvl="1" marL="914400" marR="0" rtl="0" algn="l">
              <a:lnSpc>
                <a:spcPct val="100000"/>
              </a:lnSpc>
              <a:spcBef>
                <a:spcPts val="0"/>
              </a:spcBef>
              <a:spcAft>
                <a:spcPts val="0"/>
              </a:spcAft>
              <a:buClr>
                <a:schemeClr val="dk1"/>
              </a:buClr>
              <a:buSzPts val="1200"/>
              <a:buFont typeface="Quicksand"/>
              <a:buChar char="○"/>
            </a:pPr>
            <a:r>
              <a:rPr b="0" i="0" lang="en" sz="1200" u="none" cap="none" strike="noStrike">
                <a:solidFill>
                  <a:schemeClr val="dk1"/>
                </a:solidFill>
                <a:latin typeface="Quicksand"/>
                <a:ea typeface="Quicksand"/>
                <a:cs typeface="Quicksand"/>
                <a:sym typeface="Quicksand"/>
              </a:rPr>
              <a:t>kinder, first, fourth-Mondays and Wednesdays</a:t>
            </a:r>
            <a:endParaRPr b="0" i="0" sz="1200" u="none" cap="none" strike="noStrike">
              <a:solidFill>
                <a:schemeClr val="dk1"/>
              </a:solidFill>
              <a:latin typeface="Quicksand"/>
              <a:ea typeface="Quicksand"/>
              <a:cs typeface="Quicksand"/>
              <a:sym typeface="Quicksand"/>
            </a:endParaRPr>
          </a:p>
          <a:p>
            <a:pPr indent="-304800" lvl="1" marL="914400" marR="0" rtl="0" algn="l">
              <a:lnSpc>
                <a:spcPct val="100000"/>
              </a:lnSpc>
              <a:spcBef>
                <a:spcPts val="0"/>
              </a:spcBef>
              <a:spcAft>
                <a:spcPts val="0"/>
              </a:spcAft>
              <a:buClr>
                <a:schemeClr val="dk1"/>
              </a:buClr>
              <a:buSzPts val="1200"/>
              <a:buFont typeface="Quicksand"/>
              <a:buChar char="○"/>
            </a:pPr>
            <a:r>
              <a:rPr b="0" i="0" lang="en" sz="1200" u="none" cap="none" strike="noStrike">
                <a:solidFill>
                  <a:schemeClr val="dk1"/>
                </a:solidFill>
                <a:latin typeface="Quicksand"/>
                <a:ea typeface="Quicksand"/>
                <a:cs typeface="Quicksand"/>
                <a:sym typeface="Quicksand"/>
              </a:rPr>
              <a:t>second, third, and fifth-Tuesdays and Thursdays</a:t>
            </a:r>
            <a:endParaRPr b="0" i="0" sz="1200" u="none" cap="none" strike="noStrike">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b="0" i="0" lang="en" sz="1200" u="none" cap="none" strike="noStrike">
                <a:solidFill>
                  <a:schemeClr val="dk1"/>
                </a:solidFill>
                <a:latin typeface="Quicksand"/>
                <a:ea typeface="Quicksand"/>
                <a:cs typeface="Quicksand"/>
                <a:sym typeface="Quicksand"/>
              </a:rPr>
              <a:t>Breakfast is from 7:10 - 7:30. </a:t>
            </a:r>
            <a:endParaRPr b="0" i="0" sz="1200" u="none" cap="none" strike="noStrike">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b="0" i="0" lang="en" sz="1200" u="none" cap="none" strike="noStrike">
                <a:solidFill>
                  <a:schemeClr val="dk1"/>
                </a:solidFill>
                <a:latin typeface="Quicksand"/>
                <a:ea typeface="Quicksand"/>
                <a:cs typeface="Quicksand"/>
                <a:sym typeface="Quicksand"/>
              </a:rPr>
              <a:t>Check Class Dojo daily to see the points your student earns!</a:t>
            </a:r>
            <a:endParaRPr b="0" i="0" sz="1200" u="none" cap="none" strike="noStrike">
              <a:solidFill>
                <a:schemeClr val="dk1"/>
              </a:solidFill>
              <a:latin typeface="Quicksand"/>
              <a:ea typeface="Quicksand"/>
              <a:cs typeface="Quicksand"/>
              <a:sym typeface="Quicksand"/>
            </a:endParaRPr>
          </a:p>
          <a:p>
            <a:pPr indent="-304800" lvl="0" marL="457200" marR="0" rtl="0" algn="l">
              <a:lnSpc>
                <a:spcPct val="100000"/>
              </a:lnSpc>
              <a:spcBef>
                <a:spcPts val="0"/>
              </a:spcBef>
              <a:spcAft>
                <a:spcPts val="0"/>
              </a:spcAft>
              <a:buClr>
                <a:schemeClr val="dk1"/>
              </a:buClr>
              <a:buSzPts val="1200"/>
              <a:buFont typeface="Quicksand"/>
              <a:buChar char="●"/>
            </a:pPr>
            <a:r>
              <a:rPr b="0" i="0" lang="en" sz="1200" u="none" cap="none" strike="noStrike">
                <a:solidFill>
                  <a:schemeClr val="dk1"/>
                </a:solidFill>
                <a:latin typeface="Quicksand"/>
                <a:ea typeface="Quicksand"/>
                <a:cs typeface="Quicksand"/>
                <a:sym typeface="Quicksand"/>
              </a:rPr>
              <a:t>If your student is absent, please email the excuse to: </a:t>
            </a:r>
            <a:r>
              <a:rPr b="0" i="0" lang="en" sz="1200" u="sng" cap="none" strike="noStrike">
                <a:solidFill>
                  <a:schemeClr val="hlink"/>
                </a:solidFill>
                <a:latin typeface="Quicksand"/>
                <a:ea typeface="Quicksand"/>
                <a:cs typeface="Quicksand"/>
                <a:sym typeface="Quicksand"/>
                <a:hlinkClick r:id="rId4"/>
              </a:rPr>
              <a:t>NHEattendance@henry.k12.ga.us</a:t>
            </a:r>
            <a:r>
              <a:rPr b="0" i="0" lang="en" sz="1200" u="none" cap="none" strike="noStrike">
                <a:solidFill>
                  <a:schemeClr val="dk1"/>
                </a:solidFill>
                <a:latin typeface="Quicksand"/>
                <a:ea typeface="Quicksand"/>
                <a:cs typeface="Quicksand"/>
                <a:sym typeface="Quicksand"/>
              </a:rPr>
              <a:t> </a:t>
            </a:r>
            <a:endParaRPr b="0" i="0" sz="1400" u="none" cap="none" strike="noStrike">
              <a:solidFill>
                <a:srgbClr val="000000"/>
              </a:solidFill>
              <a:latin typeface="Quicksand"/>
              <a:ea typeface="Quicksand"/>
              <a:cs typeface="Quicksand"/>
              <a:sym typeface="Quicksand"/>
            </a:endParaRPr>
          </a:p>
        </p:txBody>
      </p:sp>
      <p:sp>
        <p:nvSpPr>
          <p:cNvPr id="15" name="Google Shape;15;p1"/>
          <p:cNvSpPr/>
          <p:nvPr/>
        </p:nvSpPr>
        <p:spPr>
          <a:xfrm>
            <a:off x="281975" y="5701200"/>
            <a:ext cx="3454200" cy="2445900"/>
          </a:xfrm>
          <a:prstGeom prst="rect">
            <a:avLst/>
          </a:prstGeom>
          <a:noFill/>
          <a:ln cap="flat" cmpd="sng" w="381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900"/>
              <a:buFont typeface="Arial"/>
              <a:buNone/>
            </a:pPr>
            <a:r>
              <a:rPr b="1" i="0" lang="en" sz="800" u="none" cap="none" strike="noStrike">
                <a:solidFill>
                  <a:srgbClr val="000000"/>
                </a:solidFill>
                <a:latin typeface="Quicksand"/>
                <a:ea typeface="Quicksand"/>
                <a:cs typeface="Quicksand"/>
                <a:sym typeface="Quicksand"/>
              </a:rPr>
              <a:t>Math: : </a:t>
            </a:r>
            <a:r>
              <a:rPr lang="en" sz="900">
                <a:solidFill>
                  <a:schemeClr val="dk1"/>
                </a:solidFill>
                <a:latin typeface="Quicksand"/>
                <a:ea typeface="Quicksand"/>
                <a:cs typeface="Quicksand"/>
                <a:sym typeface="Quicksand"/>
              </a:rPr>
              <a:t>I can identify the value of a digit up 100 times greater or 1/1000 of the value of a digit.</a:t>
            </a:r>
            <a:endParaRPr sz="900">
              <a:solidFill>
                <a:schemeClr val="dk1"/>
              </a:solidFill>
              <a:latin typeface="Quicksand"/>
              <a:ea typeface="Quicksand"/>
              <a:cs typeface="Quicksand"/>
              <a:sym typeface="Quicksand"/>
            </a:endParaRPr>
          </a:p>
          <a:p>
            <a:pPr indent="0" lvl="0" marL="0" rtl="0" algn="l">
              <a:spcBef>
                <a:spcPts val="0"/>
              </a:spcBef>
              <a:spcAft>
                <a:spcPts val="0"/>
              </a:spcAft>
              <a:buClr>
                <a:schemeClr val="dk1"/>
              </a:buClr>
              <a:buSzPts val="1100"/>
              <a:buFont typeface="Arial"/>
              <a:buNone/>
            </a:pPr>
            <a:r>
              <a:rPr lang="en" sz="900">
                <a:solidFill>
                  <a:schemeClr val="dk1"/>
                </a:solidFill>
                <a:latin typeface="Quicksand"/>
                <a:ea typeface="Quicksand"/>
                <a:cs typeface="Quicksand"/>
                <a:sym typeface="Quicksand"/>
              </a:rPr>
              <a:t>I can explain what happens to the value of a digit as it shifts to the left or right and discover the decimal point remains between the ones and tenths place as the digits shift.  </a:t>
            </a:r>
            <a:endParaRPr sz="900">
              <a:solidFill>
                <a:schemeClr val="dk1"/>
              </a:solidFill>
              <a:latin typeface="Quicksand"/>
              <a:ea typeface="Quicksand"/>
              <a:cs typeface="Quicksand"/>
              <a:sym typeface="Quicksand"/>
            </a:endParaRPr>
          </a:p>
          <a:p>
            <a:pPr indent="0" lvl="0" marL="0" rtl="0" algn="l">
              <a:spcBef>
                <a:spcPts val="0"/>
              </a:spcBef>
              <a:spcAft>
                <a:spcPts val="0"/>
              </a:spcAft>
              <a:buClr>
                <a:schemeClr val="dk1"/>
              </a:buClr>
              <a:buSzPts val="1100"/>
              <a:buFont typeface="Arial"/>
              <a:buNone/>
            </a:pPr>
            <a:r>
              <a:rPr lang="en" sz="900">
                <a:solidFill>
                  <a:schemeClr val="dk1"/>
                </a:solidFill>
                <a:latin typeface="Quicksand"/>
                <a:ea typeface="Quicksand"/>
                <a:cs typeface="Quicksand"/>
                <a:sym typeface="Quicksand"/>
              </a:rPr>
              <a:t> I can use whole-number exponents to denote powers of 10, up to 10 to the Power of 3. </a:t>
            </a:r>
            <a:endParaRPr b="1" sz="800">
              <a:latin typeface="Quicksand"/>
              <a:ea typeface="Quicksand"/>
              <a:cs typeface="Quicksand"/>
              <a:sym typeface="Quicksand"/>
            </a:endParaRPr>
          </a:p>
          <a:p>
            <a:pPr indent="0" lvl="0" marL="0" marR="0" rtl="0" algn="l">
              <a:lnSpc>
                <a:spcPct val="100000"/>
              </a:lnSpc>
              <a:spcBef>
                <a:spcPts val="0"/>
              </a:spcBef>
              <a:spcAft>
                <a:spcPts val="0"/>
              </a:spcAft>
              <a:buClr>
                <a:srgbClr val="000000"/>
              </a:buClr>
              <a:buSzPts val="900"/>
              <a:buFont typeface="Arial"/>
              <a:buNone/>
            </a:pPr>
            <a:r>
              <a:rPr b="1" i="0" lang="en" sz="800" u="none" cap="none" strike="noStrike">
                <a:solidFill>
                  <a:srgbClr val="000000"/>
                </a:solidFill>
                <a:latin typeface="Quicksand"/>
                <a:ea typeface="Quicksand"/>
                <a:cs typeface="Quicksand"/>
                <a:sym typeface="Quicksand"/>
              </a:rPr>
              <a:t>Reading:</a:t>
            </a:r>
            <a:r>
              <a:rPr i="0" lang="en" sz="800" u="none" cap="none" strike="noStrike">
                <a:solidFill>
                  <a:srgbClr val="000000"/>
                </a:solidFill>
                <a:latin typeface="Quicksand"/>
                <a:ea typeface="Quicksand"/>
                <a:cs typeface="Quicksand"/>
                <a:sym typeface="Quicksand"/>
              </a:rPr>
              <a:t> I can determine two or more main ideas of a text and explain how they are supported by key details.  </a:t>
            </a:r>
            <a:endParaRPr i="0" sz="800" u="none" cap="none" strike="noStrike">
              <a:solidFill>
                <a:srgbClr val="000000"/>
              </a:solidFill>
              <a:latin typeface="Quicksand"/>
              <a:ea typeface="Quicksand"/>
              <a:cs typeface="Quicksand"/>
              <a:sym typeface="Quicksand"/>
            </a:endParaRPr>
          </a:p>
          <a:p>
            <a:pPr indent="0" lvl="0" marL="0" marR="0" rtl="0" algn="l">
              <a:lnSpc>
                <a:spcPct val="100000"/>
              </a:lnSpc>
              <a:spcBef>
                <a:spcPts val="0"/>
              </a:spcBef>
              <a:spcAft>
                <a:spcPts val="0"/>
              </a:spcAft>
              <a:buClr>
                <a:srgbClr val="000000"/>
              </a:buClr>
              <a:buSzPts val="900"/>
              <a:buFont typeface="Arial"/>
              <a:buNone/>
            </a:pPr>
            <a:r>
              <a:rPr i="0" lang="en" sz="800" u="none" cap="none" strike="noStrike">
                <a:solidFill>
                  <a:srgbClr val="000000"/>
                </a:solidFill>
                <a:latin typeface="Quicksand"/>
                <a:ea typeface="Quicksand"/>
                <a:cs typeface="Quicksand"/>
                <a:sym typeface="Quicksand"/>
              </a:rPr>
              <a:t>I can summarize the text.</a:t>
            </a:r>
            <a:endParaRPr i="0" sz="800" u="none" cap="none" strike="noStrike">
              <a:solidFill>
                <a:srgbClr val="000000"/>
              </a:solidFill>
              <a:latin typeface="Quicksand"/>
              <a:ea typeface="Quicksand"/>
              <a:cs typeface="Quicksand"/>
              <a:sym typeface="Quicksand"/>
            </a:endParaRPr>
          </a:p>
          <a:p>
            <a:pPr indent="0" lvl="0" marL="0" marR="0" rtl="0" algn="l">
              <a:lnSpc>
                <a:spcPct val="100000"/>
              </a:lnSpc>
              <a:spcBef>
                <a:spcPts val="0"/>
              </a:spcBef>
              <a:spcAft>
                <a:spcPts val="0"/>
              </a:spcAft>
              <a:buClr>
                <a:srgbClr val="000000"/>
              </a:buClr>
              <a:buSzPts val="900"/>
              <a:buFont typeface="Arial"/>
              <a:buNone/>
            </a:pPr>
            <a:r>
              <a:rPr i="0" lang="en" sz="800" u="none" cap="none" strike="noStrike">
                <a:solidFill>
                  <a:srgbClr val="000000"/>
                </a:solidFill>
                <a:latin typeface="Quicksand"/>
                <a:ea typeface="Quicksand"/>
                <a:cs typeface="Quicksand"/>
                <a:sym typeface="Quicksand"/>
              </a:rPr>
              <a:t>I can analyze multiple accounts of the same event or topic, noting important similarities and differences in the point of view they represent.</a:t>
            </a:r>
            <a:endParaRPr i="0" sz="800" u="none" cap="none" strike="noStrike">
              <a:solidFill>
                <a:srgbClr val="000000"/>
              </a:solidFill>
              <a:latin typeface="Quicksand"/>
              <a:ea typeface="Quicksand"/>
              <a:cs typeface="Quicksand"/>
              <a:sym typeface="Quicksand"/>
            </a:endParaRPr>
          </a:p>
          <a:p>
            <a:pPr indent="0" lvl="0" marL="0" marR="0" rtl="0" algn="l">
              <a:lnSpc>
                <a:spcPct val="100000"/>
              </a:lnSpc>
              <a:spcBef>
                <a:spcPts val="0"/>
              </a:spcBef>
              <a:spcAft>
                <a:spcPts val="0"/>
              </a:spcAft>
              <a:buClr>
                <a:srgbClr val="000000"/>
              </a:buClr>
              <a:buSzPts val="900"/>
              <a:buFont typeface="Arial"/>
              <a:buNone/>
            </a:pPr>
            <a:r>
              <a:rPr b="1" i="0" lang="en" sz="800" u="none" cap="none" strike="noStrike">
                <a:solidFill>
                  <a:srgbClr val="000000"/>
                </a:solidFill>
                <a:latin typeface="Quicksand"/>
                <a:ea typeface="Quicksand"/>
                <a:cs typeface="Quicksand"/>
                <a:sym typeface="Quicksand"/>
              </a:rPr>
              <a:t>Writing:</a:t>
            </a:r>
            <a:r>
              <a:rPr lang="en" sz="800">
                <a:solidFill>
                  <a:schemeClr val="dk1"/>
                </a:solidFill>
                <a:latin typeface="Quicksand"/>
                <a:ea typeface="Quicksand"/>
                <a:cs typeface="Quicksand"/>
                <a:sym typeface="Quicksand"/>
              </a:rPr>
              <a:t> I can write an opinion piece where I support my point of view with reasons and evidence.</a:t>
            </a:r>
            <a:endParaRPr sz="700">
              <a:solidFill>
                <a:schemeClr val="dk1"/>
              </a:solidFill>
              <a:latin typeface="Quicksand"/>
              <a:ea typeface="Quicksand"/>
              <a:cs typeface="Quicksand"/>
              <a:sym typeface="Quicksand"/>
            </a:endParaRPr>
          </a:p>
          <a:p>
            <a:pPr indent="0" lvl="0" marL="0" marR="0" rtl="0" algn="l">
              <a:lnSpc>
                <a:spcPct val="100000"/>
              </a:lnSpc>
              <a:spcBef>
                <a:spcPts val="0"/>
              </a:spcBef>
              <a:spcAft>
                <a:spcPts val="0"/>
              </a:spcAft>
              <a:buClr>
                <a:srgbClr val="000000"/>
              </a:buClr>
              <a:buSzPts val="900"/>
              <a:buFont typeface="Arial"/>
              <a:buNone/>
            </a:pPr>
            <a:r>
              <a:t/>
            </a:r>
            <a:endParaRPr b="1" i="0" sz="800" u="none" cap="none" strike="noStrike">
              <a:solidFill>
                <a:srgbClr val="000000"/>
              </a:solidFill>
              <a:latin typeface="Quicksand"/>
              <a:ea typeface="Quicksand"/>
              <a:cs typeface="Quicksand"/>
              <a:sym typeface="Quicksand"/>
            </a:endParaRPr>
          </a:p>
          <a:p>
            <a:pPr indent="0" lvl="0" marL="0" marR="0" rtl="0" algn="l">
              <a:lnSpc>
                <a:spcPct val="100000"/>
              </a:lnSpc>
              <a:spcBef>
                <a:spcPts val="0"/>
              </a:spcBef>
              <a:spcAft>
                <a:spcPts val="0"/>
              </a:spcAft>
              <a:buClr>
                <a:srgbClr val="000000"/>
              </a:buClr>
              <a:buSzPts val="900"/>
              <a:buFont typeface="Arial"/>
              <a:buNone/>
            </a:pPr>
            <a:r>
              <a:rPr b="1" i="0" lang="en" sz="800" u="none" cap="none" strike="noStrike">
                <a:solidFill>
                  <a:srgbClr val="000000"/>
                </a:solidFill>
                <a:latin typeface="Quicksand"/>
                <a:ea typeface="Quicksand"/>
                <a:cs typeface="Quicksand"/>
                <a:sym typeface="Quicksand"/>
              </a:rPr>
              <a:t>S</a:t>
            </a:r>
            <a:r>
              <a:rPr b="1" lang="en" sz="800">
                <a:latin typeface="Quicksand"/>
                <a:ea typeface="Quicksand"/>
                <a:cs typeface="Quicksand"/>
                <a:sym typeface="Quicksand"/>
              </a:rPr>
              <a:t>cience:</a:t>
            </a:r>
            <a:r>
              <a:rPr lang="en" sz="800">
                <a:latin typeface="Quicksand"/>
                <a:ea typeface="Quicksand"/>
                <a:cs typeface="Quicksand"/>
                <a:sym typeface="Quicksand"/>
              </a:rPr>
              <a:t>I can construct an argument using scientific evidence to support a claim that some microorganisms are beneficial.</a:t>
            </a:r>
            <a:endParaRPr sz="800">
              <a:latin typeface="Quicksand"/>
              <a:ea typeface="Quicksand"/>
              <a:cs typeface="Quicksand"/>
              <a:sym typeface="Quicksand"/>
            </a:endParaRPr>
          </a:p>
          <a:p>
            <a:pPr indent="0" lvl="0" marL="0" marR="0" rtl="0" algn="l">
              <a:lnSpc>
                <a:spcPct val="100000"/>
              </a:lnSpc>
              <a:spcBef>
                <a:spcPts val="0"/>
              </a:spcBef>
              <a:spcAft>
                <a:spcPts val="0"/>
              </a:spcAft>
              <a:buClr>
                <a:srgbClr val="000000"/>
              </a:buClr>
              <a:buSzPts val="900"/>
              <a:buFont typeface="Arial"/>
              <a:buNone/>
            </a:pPr>
            <a:r>
              <a:t/>
            </a:r>
            <a:endParaRPr b="1" sz="800">
              <a:latin typeface="Quicksand"/>
              <a:ea typeface="Quicksand"/>
              <a:cs typeface="Quicksand"/>
              <a:sym typeface="Quicksand"/>
            </a:endParaRPr>
          </a:p>
          <a:p>
            <a:pPr indent="0" lvl="0" marL="0" rtl="0" algn="l">
              <a:spcBef>
                <a:spcPts val="0"/>
              </a:spcBef>
              <a:spcAft>
                <a:spcPts val="0"/>
              </a:spcAft>
              <a:buClr>
                <a:schemeClr val="dk1"/>
              </a:buClr>
              <a:buSzPts val="1100"/>
              <a:buFont typeface="Arial"/>
              <a:buNone/>
            </a:pPr>
            <a:r>
              <a:t/>
            </a:r>
            <a:endParaRPr b="1" sz="800">
              <a:latin typeface="Quicksand"/>
              <a:ea typeface="Quicksand"/>
              <a:cs typeface="Quicksand"/>
              <a:sym typeface="Quicksand"/>
            </a:endParaRPr>
          </a:p>
        </p:txBody>
      </p:sp>
      <p:sp>
        <p:nvSpPr>
          <p:cNvPr id="16" name="Google Shape;16;p1"/>
          <p:cNvSpPr txBox="1"/>
          <p:nvPr/>
        </p:nvSpPr>
        <p:spPr>
          <a:xfrm>
            <a:off x="0" y="1471650"/>
            <a:ext cx="3886200" cy="670500"/>
          </a:xfrm>
          <a:prstGeom prst="rect">
            <a:avLst/>
          </a:prstGeom>
          <a:solidFill>
            <a:srgbClr val="00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rPr b="1" i="0" lang="en" sz="2600" u="none" cap="none" strike="noStrike">
                <a:solidFill>
                  <a:srgbClr val="FFFFFF"/>
                </a:solidFill>
                <a:latin typeface="Comfortaa"/>
                <a:ea typeface="Comfortaa"/>
                <a:cs typeface="Comfortaa"/>
                <a:sym typeface="Comfortaa"/>
              </a:rPr>
              <a:t>5th Grade</a:t>
            </a:r>
            <a:endParaRPr b="1" i="0" sz="2600" u="none" cap="none" strike="noStrike">
              <a:solidFill>
                <a:srgbClr val="FFFFFF"/>
              </a:solidFill>
              <a:latin typeface="Comfortaa"/>
              <a:ea typeface="Comfortaa"/>
              <a:cs typeface="Comfortaa"/>
              <a:sym typeface="Comfortaa"/>
            </a:endParaRPr>
          </a:p>
        </p:txBody>
      </p:sp>
      <p:sp>
        <p:nvSpPr>
          <p:cNvPr id="17" name="Google Shape;17;p1"/>
          <p:cNvSpPr/>
          <p:nvPr/>
        </p:nvSpPr>
        <p:spPr>
          <a:xfrm>
            <a:off x="1763675" y="8529925"/>
            <a:ext cx="5724300" cy="1344600"/>
          </a:xfrm>
          <a:prstGeom prst="rect">
            <a:avLst/>
          </a:prstGeom>
          <a:noFill/>
          <a:ln cap="flat" cmpd="sng" w="3810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Quicksand"/>
              <a:buChar char="●"/>
            </a:pPr>
            <a:r>
              <a:rPr b="1" i="0" lang="en" sz="1400" u="none" cap="none" strike="noStrike">
                <a:solidFill>
                  <a:srgbClr val="000000"/>
                </a:solidFill>
                <a:latin typeface="Quicksand"/>
                <a:ea typeface="Quicksand"/>
                <a:cs typeface="Quicksand"/>
                <a:sym typeface="Quicksand"/>
              </a:rPr>
              <a:t>Math: </a:t>
            </a:r>
            <a:r>
              <a:rPr b="0" i="0" lang="en" sz="1400" u="none" cap="none" strike="noStrike">
                <a:solidFill>
                  <a:srgbClr val="000000"/>
                </a:solidFill>
                <a:latin typeface="Quicksand"/>
                <a:ea typeface="Quicksand"/>
                <a:cs typeface="Quicksand"/>
                <a:sym typeface="Quicksand"/>
              </a:rPr>
              <a:t>Homewor</a:t>
            </a:r>
            <a:r>
              <a:rPr lang="en">
                <a:latin typeface="Quicksand"/>
                <a:ea typeface="Quicksand"/>
                <a:cs typeface="Quicksand"/>
                <a:sym typeface="Quicksand"/>
              </a:rPr>
              <a:t>k Math Unit 2 Study Guide</a:t>
            </a:r>
            <a:endParaRPr b="0" i="0" sz="1400" u="none" cap="none" strike="noStrike">
              <a:solidFill>
                <a:srgbClr val="000000"/>
              </a:solidFill>
              <a:latin typeface="Quicksand"/>
              <a:ea typeface="Quicksand"/>
              <a:cs typeface="Quicksand"/>
              <a:sym typeface="Quicksand"/>
            </a:endParaRPr>
          </a:p>
          <a:p>
            <a:pPr indent="-317500" lvl="0" marL="457200" marR="0" rtl="0" algn="l">
              <a:lnSpc>
                <a:spcPct val="100000"/>
              </a:lnSpc>
              <a:spcBef>
                <a:spcPts val="0"/>
              </a:spcBef>
              <a:spcAft>
                <a:spcPts val="0"/>
              </a:spcAft>
              <a:buClr>
                <a:srgbClr val="000000"/>
              </a:buClr>
              <a:buSzPts val="1400"/>
              <a:buFont typeface="Quicksand"/>
              <a:buChar char="●"/>
            </a:pPr>
            <a:r>
              <a:rPr b="1" i="0" lang="en" sz="1400" u="none" cap="none" strike="noStrike">
                <a:solidFill>
                  <a:srgbClr val="000000"/>
                </a:solidFill>
                <a:latin typeface="Quicksand"/>
                <a:ea typeface="Quicksand"/>
                <a:cs typeface="Quicksand"/>
                <a:sym typeface="Quicksand"/>
              </a:rPr>
              <a:t>Read:</a:t>
            </a:r>
            <a:r>
              <a:rPr b="0" i="0" lang="en" sz="1400" u="none" cap="none" strike="noStrike">
                <a:solidFill>
                  <a:srgbClr val="000000"/>
                </a:solidFill>
                <a:latin typeface="Quicksand"/>
                <a:ea typeface="Quicksand"/>
                <a:cs typeface="Quicksand"/>
                <a:sym typeface="Quicksand"/>
              </a:rPr>
              <a:t> at least 20 minutes a night and record time in Beanstack. </a:t>
            </a:r>
            <a:endParaRPr b="0" i="0" sz="1400" u="none" cap="none" strike="noStrike">
              <a:solidFill>
                <a:srgbClr val="000000"/>
              </a:solidFill>
              <a:latin typeface="Quicksand"/>
              <a:ea typeface="Quicksand"/>
              <a:cs typeface="Quicksand"/>
              <a:sym typeface="Quicksand"/>
            </a:endParaRPr>
          </a:p>
        </p:txBody>
      </p:sp>
      <p:sp>
        <p:nvSpPr>
          <p:cNvPr id="18" name="Google Shape;18;p1"/>
          <p:cNvSpPr txBox="1"/>
          <p:nvPr/>
        </p:nvSpPr>
        <p:spPr>
          <a:xfrm>
            <a:off x="3848825" y="1471650"/>
            <a:ext cx="3923700" cy="670500"/>
          </a:xfrm>
          <a:prstGeom prst="rect">
            <a:avLst/>
          </a:prstGeom>
          <a:solidFill>
            <a:srgbClr val="00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600"/>
              <a:buFont typeface="Arial"/>
              <a:buNone/>
            </a:pPr>
            <a:r>
              <a:rPr b="1" lang="en" sz="2100">
                <a:solidFill>
                  <a:srgbClr val="FFFFFF"/>
                </a:solidFill>
                <a:latin typeface="Comfortaa"/>
                <a:ea typeface="Comfortaa"/>
                <a:cs typeface="Comfortaa"/>
                <a:sym typeface="Comfortaa"/>
              </a:rPr>
              <a:t>October 7th - October 11th</a:t>
            </a:r>
            <a:r>
              <a:rPr b="1" i="0" lang="en" sz="1900" u="none" cap="none" strike="noStrike">
                <a:solidFill>
                  <a:srgbClr val="FFFFFF"/>
                </a:solidFill>
                <a:latin typeface="Comfortaa"/>
                <a:ea typeface="Comfortaa"/>
                <a:cs typeface="Comfortaa"/>
                <a:sym typeface="Comfortaa"/>
              </a:rPr>
              <a:t> </a:t>
            </a:r>
            <a:r>
              <a:rPr b="1" i="0" lang="en" sz="2600" u="none" cap="none" strike="noStrike">
                <a:solidFill>
                  <a:srgbClr val="FFFFFF"/>
                </a:solidFill>
                <a:latin typeface="Comfortaa"/>
                <a:ea typeface="Comfortaa"/>
                <a:cs typeface="Comfortaa"/>
                <a:sym typeface="Comfortaa"/>
              </a:rPr>
              <a:t> </a:t>
            </a:r>
            <a:endParaRPr b="1" i="0" sz="2600" u="none" cap="none" strike="noStrike">
              <a:solidFill>
                <a:srgbClr val="FFFFFF"/>
              </a:solidFill>
              <a:latin typeface="Comfortaa"/>
              <a:ea typeface="Comfortaa"/>
              <a:cs typeface="Comfortaa"/>
              <a:sym typeface="Comfortaa"/>
            </a:endParaRPr>
          </a:p>
        </p:txBody>
      </p:sp>
      <p:sp>
        <p:nvSpPr>
          <p:cNvPr id="19" name="Google Shape;19;p1"/>
          <p:cNvSpPr txBox="1"/>
          <p:nvPr/>
        </p:nvSpPr>
        <p:spPr>
          <a:xfrm>
            <a:off x="-1782025" y="0"/>
            <a:ext cx="1635300" cy="1166700"/>
          </a:xfrm>
          <a:prstGeom prst="rect">
            <a:avLst/>
          </a:prstGeom>
          <a:solidFill>
            <a:srgbClr val="7FFDFF"/>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Quicksand"/>
                <a:ea typeface="Quicksand"/>
                <a:cs typeface="Quicksand"/>
                <a:sym typeface="Quicksand"/>
              </a:rPr>
              <a:t>Add a title here.  </a:t>
            </a:r>
            <a:endParaRPr b="1" i="0" sz="1200" u="none" cap="none" strike="noStrike">
              <a:solidFill>
                <a:srgbClr val="000000"/>
              </a:solidFill>
              <a:latin typeface="Quicksand"/>
              <a:ea typeface="Quicksand"/>
              <a:cs typeface="Quicksand"/>
              <a:sym typeface="Quicksand"/>
            </a:endParaRPr>
          </a:p>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Quicksand"/>
                <a:ea typeface="Quicksand"/>
                <a:cs typeface="Quicksand"/>
                <a:sym typeface="Quicksand"/>
              </a:rPr>
              <a:t>Use pages 32 to 33. Copy, paste, and resize. You can also use a text box to add your own title.</a:t>
            </a:r>
            <a:endParaRPr b="1" i="0" sz="1200" u="none" cap="none" strike="noStrike">
              <a:solidFill>
                <a:srgbClr val="000000"/>
              </a:solidFill>
              <a:latin typeface="Quicksand"/>
              <a:ea typeface="Quicksand"/>
              <a:cs typeface="Quicksand"/>
              <a:sym typeface="Quicksand"/>
            </a:endParaRPr>
          </a:p>
        </p:txBody>
      </p:sp>
      <p:sp>
        <p:nvSpPr>
          <p:cNvPr id="20" name="Google Shape;20;p1"/>
          <p:cNvSpPr/>
          <p:nvPr/>
        </p:nvSpPr>
        <p:spPr>
          <a:xfrm rot="10800000">
            <a:off x="-1754425" y="1216350"/>
            <a:ext cx="1607700" cy="211500"/>
          </a:xfrm>
          <a:prstGeom prst="leftArrow">
            <a:avLst>
              <a:gd fmla="val 50000" name="adj1"/>
              <a:gd fmla="val 50000" name="adj2"/>
            </a:avLst>
          </a:prstGeom>
          <a:solidFill>
            <a:srgbClr val="00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1"/>
          <p:cNvSpPr txBox="1"/>
          <p:nvPr/>
        </p:nvSpPr>
        <p:spPr>
          <a:xfrm>
            <a:off x="7919125" y="716500"/>
            <a:ext cx="1900500" cy="966300"/>
          </a:xfrm>
          <a:prstGeom prst="rect">
            <a:avLst/>
          </a:prstGeom>
          <a:solidFill>
            <a:srgbClr val="7FFDFF"/>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Quicksand"/>
                <a:ea typeface="Quicksand"/>
                <a:cs typeface="Quicksand"/>
                <a:sym typeface="Quicksand"/>
              </a:rPr>
              <a:t>Edit this text to add additional information. You can add your name, the date, or anything you like.</a:t>
            </a:r>
            <a:endParaRPr b="1" i="0" sz="1200" u="none" cap="none" strike="noStrike">
              <a:solidFill>
                <a:srgbClr val="000000"/>
              </a:solidFill>
              <a:latin typeface="Quicksand"/>
              <a:ea typeface="Quicksand"/>
              <a:cs typeface="Quicksand"/>
              <a:sym typeface="Quicksand"/>
            </a:endParaRPr>
          </a:p>
        </p:txBody>
      </p:sp>
      <p:sp>
        <p:nvSpPr>
          <p:cNvPr id="22" name="Google Shape;22;p1"/>
          <p:cNvSpPr/>
          <p:nvPr/>
        </p:nvSpPr>
        <p:spPr>
          <a:xfrm>
            <a:off x="7946675" y="1757275"/>
            <a:ext cx="1872900" cy="211500"/>
          </a:xfrm>
          <a:prstGeom prst="leftArrow">
            <a:avLst>
              <a:gd fmla="val 50000" name="adj1"/>
              <a:gd fmla="val 50000" name="adj2"/>
            </a:avLst>
          </a:prstGeom>
          <a:solidFill>
            <a:srgbClr val="00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1"/>
          <p:cNvSpPr txBox="1"/>
          <p:nvPr/>
        </p:nvSpPr>
        <p:spPr>
          <a:xfrm>
            <a:off x="7946675" y="3269275"/>
            <a:ext cx="1872900" cy="625500"/>
          </a:xfrm>
          <a:prstGeom prst="rect">
            <a:avLst/>
          </a:prstGeom>
          <a:solidFill>
            <a:srgbClr val="7FFDFF"/>
          </a:solidFill>
          <a:ln cap="flat" cmpd="sng" w="9525">
            <a:solidFill>
              <a:srgbClr val="7FFD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Quicksand"/>
                <a:ea typeface="Quicksand"/>
                <a:cs typeface="Quicksand"/>
                <a:sym typeface="Quicksand"/>
              </a:rPr>
              <a:t>All text boxes </a:t>
            </a:r>
            <a:endParaRPr b="1" i="0" sz="1200" u="none" cap="none" strike="noStrike">
              <a:solidFill>
                <a:srgbClr val="000000"/>
              </a:solidFill>
              <a:latin typeface="Quicksand"/>
              <a:ea typeface="Quicksand"/>
              <a:cs typeface="Quicksand"/>
              <a:sym typeface="Quicksand"/>
            </a:endParaRPr>
          </a:p>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Quicksand"/>
                <a:ea typeface="Quicksand"/>
                <a:cs typeface="Quicksand"/>
                <a:sym typeface="Quicksand"/>
              </a:rPr>
              <a:t>can be edited, resized, moved, or deleted.</a:t>
            </a:r>
            <a:endParaRPr b="1" i="0" sz="1200" u="none" cap="none" strike="noStrike">
              <a:solidFill>
                <a:srgbClr val="000000"/>
              </a:solidFill>
              <a:latin typeface="Quicksand"/>
              <a:ea typeface="Quicksand"/>
              <a:cs typeface="Quicksand"/>
              <a:sym typeface="Quicksand"/>
            </a:endParaRPr>
          </a:p>
        </p:txBody>
      </p:sp>
      <p:sp>
        <p:nvSpPr>
          <p:cNvPr id="24" name="Google Shape;24;p1"/>
          <p:cNvSpPr/>
          <p:nvPr/>
        </p:nvSpPr>
        <p:spPr>
          <a:xfrm>
            <a:off x="7946675" y="3994825"/>
            <a:ext cx="1872900" cy="211500"/>
          </a:xfrm>
          <a:prstGeom prst="leftArrow">
            <a:avLst>
              <a:gd fmla="val 50000" name="adj1"/>
              <a:gd fmla="val 50000" name="adj2"/>
            </a:avLst>
          </a:prstGeom>
          <a:solidFill>
            <a:srgbClr val="00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1"/>
          <p:cNvSpPr txBox="1"/>
          <p:nvPr/>
        </p:nvSpPr>
        <p:spPr>
          <a:xfrm>
            <a:off x="-1809575" y="3994825"/>
            <a:ext cx="1635300" cy="1318800"/>
          </a:xfrm>
          <a:prstGeom prst="rect">
            <a:avLst/>
          </a:prstGeom>
          <a:solidFill>
            <a:srgbClr val="7FFDFF"/>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1" i="0" lang="en" sz="1200" u="none" cap="none" strike="noStrike">
                <a:solidFill>
                  <a:srgbClr val="000000"/>
                </a:solidFill>
                <a:latin typeface="Quicksand"/>
                <a:ea typeface="Quicksand"/>
                <a:cs typeface="Quicksand"/>
                <a:sym typeface="Quicksand"/>
              </a:rPr>
              <a:t>Add topic titles to the top of each content box. Use pages 34 to 38. Copy, paste, and resize. You can also add your own.</a:t>
            </a:r>
            <a:endParaRPr b="1" i="0" sz="1200" u="none" cap="none" strike="noStrike">
              <a:solidFill>
                <a:srgbClr val="000000"/>
              </a:solidFill>
              <a:latin typeface="Quicksand"/>
              <a:ea typeface="Quicksand"/>
              <a:cs typeface="Quicksand"/>
              <a:sym typeface="Quicksand"/>
            </a:endParaRPr>
          </a:p>
        </p:txBody>
      </p:sp>
      <p:sp>
        <p:nvSpPr>
          <p:cNvPr id="26" name="Google Shape;26;p1"/>
          <p:cNvSpPr/>
          <p:nvPr/>
        </p:nvSpPr>
        <p:spPr>
          <a:xfrm rot="10800000">
            <a:off x="-1781975" y="5363275"/>
            <a:ext cx="1607700" cy="211500"/>
          </a:xfrm>
          <a:prstGeom prst="leftArrow">
            <a:avLst>
              <a:gd fmla="val 50000" name="adj1"/>
              <a:gd fmla="val 50000" name="adj2"/>
            </a:avLst>
          </a:prstGeom>
          <a:solidFill>
            <a:srgbClr val="000000"/>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7" name="Google Shape;27;p1"/>
          <p:cNvPicPr preferRelativeResize="0"/>
          <p:nvPr/>
        </p:nvPicPr>
        <p:blipFill rotWithShape="1">
          <a:blip r:embed="rId5">
            <a:alphaModFix/>
          </a:blip>
          <a:srcRect b="0" l="0" r="0" t="0"/>
          <a:stretch/>
        </p:blipFill>
        <p:spPr>
          <a:xfrm>
            <a:off x="136767" y="122217"/>
            <a:ext cx="5742606" cy="1166700"/>
          </a:xfrm>
          <a:prstGeom prst="rect">
            <a:avLst/>
          </a:prstGeom>
          <a:noFill/>
          <a:ln>
            <a:noFill/>
          </a:ln>
        </p:spPr>
      </p:pic>
      <p:pic>
        <p:nvPicPr>
          <p:cNvPr id="28" name="Google Shape;28;p1"/>
          <p:cNvPicPr preferRelativeResize="0"/>
          <p:nvPr/>
        </p:nvPicPr>
        <p:blipFill rotWithShape="1">
          <a:blip r:embed="rId6">
            <a:alphaModFix/>
          </a:blip>
          <a:srcRect b="0" l="0" r="0" t="0"/>
          <a:stretch/>
        </p:blipFill>
        <p:spPr>
          <a:xfrm>
            <a:off x="182850" y="2142161"/>
            <a:ext cx="3652449" cy="648805"/>
          </a:xfrm>
          <a:prstGeom prst="rect">
            <a:avLst/>
          </a:prstGeom>
          <a:noFill/>
          <a:ln>
            <a:noFill/>
          </a:ln>
        </p:spPr>
      </p:pic>
      <p:pic>
        <p:nvPicPr>
          <p:cNvPr id="29" name="Google Shape;29;p1"/>
          <p:cNvPicPr preferRelativeResize="0"/>
          <p:nvPr/>
        </p:nvPicPr>
        <p:blipFill rotWithShape="1">
          <a:blip r:embed="rId7">
            <a:alphaModFix/>
          </a:blip>
          <a:srcRect b="0" l="0" r="0" t="0"/>
          <a:stretch/>
        </p:blipFill>
        <p:spPr>
          <a:xfrm>
            <a:off x="3932150" y="2142813"/>
            <a:ext cx="3657601" cy="647494"/>
          </a:xfrm>
          <a:prstGeom prst="rect">
            <a:avLst/>
          </a:prstGeom>
          <a:noFill/>
          <a:ln>
            <a:noFill/>
          </a:ln>
        </p:spPr>
      </p:pic>
      <p:pic>
        <p:nvPicPr>
          <p:cNvPr id="30" name="Google Shape;30;p1"/>
          <p:cNvPicPr preferRelativeResize="0"/>
          <p:nvPr/>
        </p:nvPicPr>
        <p:blipFill rotWithShape="1">
          <a:blip r:embed="rId8">
            <a:alphaModFix/>
          </a:blip>
          <a:srcRect b="0" l="0" r="0" t="0"/>
          <a:stretch/>
        </p:blipFill>
        <p:spPr>
          <a:xfrm>
            <a:off x="83738" y="5144624"/>
            <a:ext cx="3652449" cy="648805"/>
          </a:xfrm>
          <a:prstGeom prst="rect">
            <a:avLst/>
          </a:prstGeom>
          <a:noFill/>
          <a:ln>
            <a:noFill/>
          </a:ln>
        </p:spPr>
      </p:pic>
      <p:pic>
        <p:nvPicPr>
          <p:cNvPr id="31" name="Google Shape;31;p1"/>
          <p:cNvPicPr preferRelativeResize="0"/>
          <p:nvPr/>
        </p:nvPicPr>
        <p:blipFill rotWithShape="1">
          <a:blip r:embed="rId9">
            <a:alphaModFix/>
          </a:blip>
          <a:srcRect b="0" l="0" r="0" t="0"/>
          <a:stretch/>
        </p:blipFill>
        <p:spPr>
          <a:xfrm>
            <a:off x="1763675" y="8147084"/>
            <a:ext cx="3652449" cy="64880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